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Fondo carta Transparencia_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xmlns="" id="{47871612-F578-F2CA-B37F-4FD0A962B77E}"/>
              </a:ext>
            </a:extLst>
          </p:cNvPr>
          <p:cNvCxnSpPr/>
          <p:nvPr/>
        </p:nvCxnSpPr>
        <p:spPr>
          <a:xfrm>
            <a:off x="2448232" y="3568444"/>
            <a:ext cx="4100051" cy="0"/>
          </a:xfrm>
          <a:prstGeom prst="lin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xmlns="" id="{5912B967-44C0-B411-D45D-C78A788B5EA4}"/>
              </a:ext>
            </a:extLst>
          </p:cNvPr>
          <p:cNvCxnSpPr/>
          <p:nvPr/>
        </p:nvCxnSpPr>
        <p:spPr>
          <a:xfrm>
            <a:off x="2448231" y="4677122"/>
            <a:ext cx="4100051" cy="0"/>
          </a:xfrm>
          <a:prstGeom prst="lin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xmlns="" id="{787B5390-B61D-D7EB-A2C1-96615A4B60E3}"/>
              </a:ext>
            </a:extLst>
          </p:cNvPr>
          <p:cNvCxnSpPr/>
          <p:nvPr/>
        </p:nvCxnSpPr>
        <p:spPr>
          <a:xfrm>
            <a:off x="2317954" y="5785800"/>
            <a:ext cx="4100051" cy="0"/>
          </a:xfrm>
          <a:prstGeom prst="lin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xmlns="" id="{7600B585-2DD1-BE38-E648-C0B7565D9C82}"/>
              </a:ext>
            </a:extLst>
          </p:cNvPr>
          <p:cNvCxnSpPr/>
          <p:nvPr/>
        </p:nvCxnSpPr>
        <p:spPr>
          <a:xfrm>
            <a:off x="4552336" y="2587762"/>
            <a:ext cx="0" cy="2907316"/>
          </a:xfrm>
          <a:prstGeom prst="lin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155" y="742855"/>
            <a:ext cx="8229600" cy="1143000"/>
          </a:xfrm>
        </p:spPr>
        <p:txBody>
          <a:bodyPr>
            <a:noAutofit/>
          </a:bodyPr>
          <a:lstStyle/>
          <a:p>
            <a:r>
              <a:rPr sz="2400" smtClean="0"/>
              <a:t>Delegación</a:t>
            </a:r>
            <a:r>
              <a:rPr sz="2400" dirty="0" smtClean="0"/>
              <a:t> </a:t>
            </a:r>
            <a:r>
              <a:rPr sz="2400" dirty="0"/>
              <a:t>Parras del Instituto Estatal de Defensor</a:t>
            </a:r>
            <a:r>
              <a:rPr lang="es-MX" sz="2400" dirty="0"/>
              <a:t>í</a:t>
            </a:r>
            <a:r>
              <a:rPr sz="2400" dirty="0"/>
              <a:t>a Publica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60955" y="2024695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Martinez Zuazua Enrique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Delegado(a)</a:t>
            </a:r>
            <a:br>
              <a:rPr sz="1200" dirty="0"/>
            </a:br>
            <a:r>
              <a:rPr sz="1200" dirty="0"/>
              <a:t>TID0501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93490" y="3152946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Medina Piña Antonio Octavio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Asesor</a:t>
            </a:r>
            <a:r>
              <a:rPr sz="1200" dirty="0"/>
              <a:t> </a:t>
            </a:r>
            <a:r>
              <a:rPr sz="1200" dirty="0" err="1"/>
              <a:t>Juridico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TID0602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20264" y="3152946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Enriquez Acosta Yadira del Carmen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Asesor</a:t>
            </a:r>
            <a:r>
              <a:rPr sz="1200" dirty="0"/>
              <a:t> </a:t>
            </a:r>
            <a:r>
              <a:rPr sz="1200" dirty="0" err="1"/>
              <a:t>Juridico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TID0602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50490" y="4281196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Yañez Chavez Perla del Carmen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Trabajador</a:t>
            </a:r>
            <a:r>
              <a:rPr sz="1200" dirty="0"/>
              <a:t>(a) Social</a:t>
            </a:r>
            <a:br>
              <a:rPr sz="1200" dirty="0"/>
            </a:br>
            <a:r>
              <a:rPr sz="1200" dirty="0"/>
              <a:t>TID0801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29000" y="4281197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Garcia Resendez Miriam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Secretario</a:t>
            </a:r>
            <a:r>
              <a:rPr sz="1200" dirty="0"/>
              <a:t>(a) Taquimecanografo(a)</a:t>
            </a:r>
            <a:br>
              <a:rPr sz="1200" dirty="0"/>
            </a:br>
            <a:r>
              <a:rPr sz="1200" dirty="0"/>
              <a:t>SO07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07510" y="4261624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Matamoros Siller Maria Lazara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Secretario</a:t>
            </a:r>
            <a:r>
              <a:rPr sz="1200" dirty="0"/>
              <a:t>(a) Taquimecanografo(a)</a:t>
            </a:r>
            <a:br>
              <a:rPr sz="1200" dirty="0"/>
            </a:br>
            <a:r>
              <a:rPr sz="1200" dirty="0"/>
              <a:t>SO06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50490" y="5419946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Robles Cerda Sandra Jazmin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Secretario</a:t>
            </a:r>
            <a:r>
              <a:rPr sz="1200" dirty="0"/>
              <a:t>(a) Taquimecanografo(a)</a:t>
            </a:r>
            <a:br>
              <a:rPr sz="1200" dirty="0"/>
            </a:br>
            <a:r>
              <a:rPr sz="1200" dirty="0"/>
              <a:t>SO10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29000" y="5415030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Aguilar Guerrero Berta Mireya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Secretario</a:t>
            </a:r>
            <a:r>
              <a:rPr sz="1200" dirty="0"/>
              <a:t>(a) Taquimecanografo(a)</a:t>
            </a:r>
            <a:br>
              <a:rPr sz="1200" dirty="0"/>
            </a:br>
            <a:r>
              <a:rPr sz="1200" dirty="0"/>
              <a:t>SO08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07510" y="5370302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Avila Torres Genaro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Auxiliar </a:t>
            </a:r>
            <a:r>
              <a:rPr sz="1200" dirty="0" err="1"/>
              <a:t>Administrativo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SO06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45</Words>
  <Application>Microsoft Office PowerPoint</Application>
  <PresentationFormat>Presentación en pantalla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Delegación Parras del Instituto Estatal de Defensoría Publica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Delegación Parras del Instituto Estatal de Defensoría Publica</dc:title>
  <dc:subject/>
  <dc:creator>Juan Campos</dc:creator>
  <cp:keywords/>
  <dc:description>generated using python-pptx</dc:description>
  <cp:lastModifiedBy>Cuenta Microsoft</cp:lastModifiedBy>
  <cp:revision>3</cp:revision>
  <dcterms:created xsi:type="dcterms:W3CDTF">2013-01-27T09:14:16Z</dcterms:created>
  <dcterms:modified xsi:type="dcterms:W3CDTF">2025-04-30T16:18:54Z</dcterms:modified>
  <cp:category/>
</cp:coreProperties>
</file>